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4" r:id="rId5"/>
    <p:sldId id="259" r:id="rId6"/>
    <p:sldId id="261" r:id="rId7"/>
    <p:sldId id="262" r:id="rId8"/>
    <p:sldId id="260" r:id="rId9"/>
    <p:sldId id="263" r:id="rId10"/>
  </p:sldIdLst>
  <p:sldSz cx="12192000" cy="6858000"/>
  <p:notesSz cx="6858000" cy="9144000"/>
  <p:defaultText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76"/>
  </p:normalViewPr>
  <p:slideViewPr>
    <p:cSldViewPr snapToGrid="0" snapToObjects="1" showGuides="1">
      <p:cViewPr varScale="1">
        <p:scale>
          <a:sx n="108" d="100"/>
          <a:sy n="108" d="100"/>
        </p:scale>
        <p:origin x="678"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3A20E-0F0C-4543-BE62-65B12C17F0E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AT"/>
          </a:p>
        </p:txBody>
      </p:sp>
      <p:sp>
        <p:nvSpPr>
          <p:cNvPr id="3" name="Subtitle 2">
            <a:extLst>
              <a:ext uri="{FF2B5EF4-FFF2-40B4-BE49-F238E27FC236}">
                <a16:creationId xmlns:a16="http://schemas.microsoft.com/office/drawing/2014/main" id="{CA19D5A9-C539-C847-86A9-B2C3644712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T"/>
          </a:p>
        </p:txBody>
      </p:sp>
      <p:sp>
        <p:nvSpPr>
          <p:cNvPr id="4" name="Date Placeholder 3">
            <a:extLst>
              <a:ext uri="{FF2B5EF4-FFF2-40B4-BE49-F238E27FC236}">
                <a16:creationId xmlns:a16="http://schemas.microsoft.com/office/drawing/2014/main" id="{324E7CDE-33D2-C34A-AE43-FE5B7E55DA24}"/>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5" name="Footer Placeholder 4">
            <a:extLst>
              <a:ext uri="{FF2B5EF4-FFF2-40B4-BE49-F238E27FC236}">
                <a16:creationId xmlns:a16="http://schemas.microsoft.com/office/drawing/2014/main" id="{C0D9AAEB-8500-4348-8B24-29F7681496C5}"/>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243CFE48-1810-C04F-905F-AA9E0780271C}"/>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3639290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086753-7727-794F-95F2-0DADB3DB1658}"/>
              </a:ext>
            </a:extLst>
          </p:cNvPr>
          <p:cNvSpPr>
            <a:spLocks noGrp="1"/>
          </p:cNvSpPr>
          <p:nvPr>
            <p:ph type="title"/>
          </p:nvPr>
        </p:nvSpPr>
        <p:spPr/>
        <p:txBody>
          <a:bodyPr/>
          <a:lstStyle/>
          <a:p>
            <a:r>
              <a:rPr lang="en-GB"/>
              <a:t>Click to edit Master title style</a:t>
            </a:r>
            <a:endParaRPr lang="en-AT"/>
          </a:p>
        </p:txBody>
      </p:sp>
      <p:sp>
        <p:nvSpPr>
          <p:cNvPr id="3" name="Vertical Text Placeholder 2">
            <a:extLst>
              <a:ext uri="{FF2B5EF4-FFF2-40B4-BE49-F238E27FC236}">
                <a16:creationId xmlns:a16="http://schemas.microsoft.com/office/drawing/2014/main" id="{ACE710E7-0C84-5845-8447-EEA1E2E559C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586828B8-F145-5C46-BEBA-3C26F626E02E}"/>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5" name="Footer Placeholder 4">
            <a:extLst>
              <a:ext uri="{FF2B5EF4-FFF2-40B4-BE49-F238E27FC236}">
                <a16:creationId xmlns:a16="http://schemas.microsoft.com/office/drawing/2014/main" id="{8549503D-E087-8C47-B4E5-32FB67604F8E}"/>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CE1A781E-7571-EC4D-B8DF-06E8F8514789}"/>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2239914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1B48F3-27A0-8846-9FB9-B6D47CF1C2E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AT"/>
          </a:p>
        </p:txBody>
      </p:sp>
      <p:sp>
        <p:nvSpPr>
          <p:cNvPr id="3" name="Vertical Text Placeholder 2">
            <a:extLst>
              <a:ext uri="{FF2B5EF4-FFF2-40B4-BE49-F238E27FC236}">
                <a16:creationId xmlns:a16="http://schemas.microsoft.com/office/drawing/2014/main" id="{B34D9922-36D4-3C41-B8F2-7BDBFEA4AC3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F9B975FC-ABF8-334B-9B6E-E3ED9F379ED1}"/>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5" name="Footer Placeholder 4">
            <a:extLst>
              <a:ext uri="{FF2B5EF4-FFF2-40B4-BE49-F238E27FC236}">
                <a16:creationId xmlns:a16="http://schemas.microsoft.com/office/drawing/2014/main" id="{E1C02A66-A7A8-304B-B36F-5037380DE7D2}"/>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BE9D66AD-429D-474D-AECD-F71910DFD489}"/>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5538997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562" y="273422"/>
            <a:ext cx="10971684" cy="1144631"/>
          </a:xfrm>
          <a:prstGeom prst="rect">
            <a:avLst/>
          </a:prstGeom>
        </p:spPr>
        <p:txBody>
          <a:bodyPr lIns="0" tIns="0" rIns="0" bIns="0" anchor="ctr">
            <a:noAutofit/>
          </a:bodyPr>
          <a:lstStyle/>
          <a:p>
            <a:pPr algn="ctr"/>
            <a:endParaRPr lang="en-US" sz="5321" b="0" strike="noStrike" spc="-1">
              <a:latin typeface="Arial"/>
            </a:endParaRPr>
          </a:p>
        </p:txBody>
      </p:sp>
      <p:sp>
        <p:nvSpPr>
          <p:cNvPr id="10" name="PlaceHolder 2"/>
          <p:cNvSpPr>
            <a:spLocks noGrp="1"/>
          </p:cNvSpPr>
          <p:nvPr>
            <p:ph type="body"/>
          </p:nvPr>
        </p:nvSpPr>
        <p:spPr>
          <a:xfrm>
            <a:off x="609562" y="1604399"/>
            <a:ext cx="5354133" cy="3976819"/>
          </a:xfrm>
          <a:prstGeom prst="rect">
            <a:avLst/>
          </a:prstGeom>
        </p:spPr>
        <p:txBody>
          <a:bodyPr lIns="0" tIns="0" rIns="0" bIns="0">
            <a:normAutofit/>
          </a:bodyPr>
          <a:lstStyle/>
          <a:p>
            <a:endParaRPr lang="en-US" sz="3870" b="0" strike="noStrike" spc="-1">
              <a:latin typeface="Arial"/>
            </a:endParaRPr>
          </a:p>
        </p:txBody>
      </p:sp>
      <p:sp>
        <p:nvSpPr>
          <p:cNvPr id="11" name="PlaceHolder 3"/>
          <p:cNvSpPr>
            <a:spLocks noGrp="1"/>
          </p:cNvSpPr>
          <p:nvPr>
            <p:ph type="body"/>
          </p:nvPr>
        </p:nvSpPr>
        <p:spPr>
          <a:xfrm>
            <a:off x="6231903" y="1604399"/>
            <a:ext cx="5354133" cy="3976819"/>
          </a:xfrm>
          <a:prstGeom prst="rect">
            <a:avLst/>
          </a:prstGeom>
        </p:spPr>
        <p:txBody>
          <a:bodyPr lIns="0" tIns="0" rIns="0" bIns="0">
            <a:normAutofit/>
          </a:bodyPr>
          <a:lstStyle/>
          <a:p>
            <a:endParaRPr lang="en-US" sz="3870" b="0" strike="noStrike" spc="-1">
              <a:latin typeface="Arial"/>
            </a:endParaRPr>
          </a:p>
        </p:txBody>
      </p:sp>
    </p:spTree>
    <p:extLst>
      <p:ext uri="{BB962C8B-B14F-4D97-AF65-F5344CB8AC3E}">
        <p14:creationId xmlns:p14="http://schemas.microsoft.com/office/powerpoint/2010/main" val="2867322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4CF29-83FE-3F45-9321-ACD5F24E6FF7}"/>
              </a:ext>
            </a:extLst>
          </p:cNvPr>
          <p:cNvSpPr>
            <a:spLocks noGrp="1"/>
          </p:cNvSpPr>
          <p:nvPr>
            <p:ph type="title"/>
          </p:nvPr>
        </p:nvSpPr>
        <p:spPr/>
        <p:txBody>
          <a:bodyPr/>
          <a:lstStyle/>
          <a:p>
            <a:r>
              <a:rPr lang="en-GB"/>
              <a:t>Click to edit Master title style</a:t>
            </a:r>
            <a:endParaRPr lang="en-AT"/>
          </a:p>
        </p:txBody>
      </p:sp>
      <p:sp>
        <p:nvSpPr>
          <p:cNvPr id="3" name="Content Placeholder 2">
            <a:extLst>
              <a:ext uri="{FF2B5EF4-FFF2-40B4-BE49-F238E27FC236}">
                <a16:creationId xmlns:a16="http://schemas.microsoft.com/office/drawing/2014/main" id="{13F8A164-1881-F942-A81A-4A5332E828F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800A123F-07AD-974B-A322-461158FA0B16}"/>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5" name="Footer Placeholder 4">
            <a:extLst>
              <a:ext uri="{FF2B5EF4-FFF2-40B4-BE49-F238E27FC236}">
                <a16:creationId xmlns:a16="http://schemas.microsoft.com/office/drawing/2014/main" id="{2895C801-7C4C-D04E-BCCF-F2D8DE6414E0}"/>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5E34E961-6EC6-9D49-BD0A-E5466CE499FB}"/>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3228191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8EF5F-78E7-1540-A473-5D90A7A3B13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AT"/>
          </a:p>
        </p:txBody>
      </p:sp>
      <p:sp>
        <p:nvSpPr>
          <p:cNvPr id="3" name="Text Placeholder 2">
            <a:extLst>
              <a:ext uri="{FF2B5EF4-FFF2-40B4-BE49-F238E27FC236}">
                <a16:creationId xmlns:a16="http://schemas.microsoft.com/office/drawing/2014/main" id="{A4DEC735-B3CC-6746-9513-CB88D5E643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F537950-4EF0-B146-B864-3DCA3BBCF97B}"/>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5" name="Footer Placeholder 4">
            <a:extLst>
              <a:ext uri="{FF2B5EF4-FFF2-40B4-BE49-F238E27FC236}">
                <a16:creationId xmlns:a16="http://schemas.microsoft.com/office/drawing/2014/main" id="{5714335C-DE1D-9640-BB5F-FE3EE3799153}"/>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A8422C58-D6E4-1844-915D-80AA6243FA56}"/>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1306549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C1F62B-9541-2B49-88E2-CB8B3FEA3DC0}"/>
              </a:ext>
            </a:extLst>
          </p:cNvPr>
          <p:cNvSpPr>
            <a:spLocks noGrp="1"/>
          </p:cNvSpPr>
          <p:nvPr>
            <p:ph type="title"/>
          </p:nvPr>
        </p:nvSpPr>
        <p:spPr/>
        <p:txBody>
          <a:bodyPr/>
          <a:lstStyle/>
          <a:p>
            <a:r>
              <a:rPr lang="en-GB"/>
              <a:t>Click to edit Master title style</a:t>
            </a:r>
            <a:endParaRPr lang="en-AT"/>
          </a:p>
        </p:txBody>
      </p:sp>
      <p:sp>
        <p:nvSpPr>
          <p:cNvPr id="3" name="Content Placeholder 2">
            <a:extLst>
              <a:ext uri="{FF2B5EF4-FFF2-40B4-BE49-F238E27FC236}">
                <a16:creationId xmlns:a16="http://schemas.microsoft.com/office/drawing/2014/main" id="{59ABC155-9274-284A-AFAC-87E9FA6AFC8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Content Placeholder 3">
            <a:extLst>
              <a:ext uri="{FF2B5EF4-FFF2-40B4-BE49-F238E27FC236}">
                <a16:creationId xmlns:a16="http://schemas.microsoft.com/office/drawing/2014/main" id="{34BBDF15-488C-D642-B626-E1ACE78595F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5" name="Date Placeholder 4">
            <a:extLst>
              <a:ext uri="{FF2B5EF4-FFF2-40B4-BE49-F238E27FC236}">
                <a16:creationId xmlns:a16="http://schemas.microsoft.com/office/drawing/2014/main" id="{D6056605-2F47-944D-9805-9615ED09ADC6}"/>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6" name="Footer Placeholder 5">
            <a:extLst>
              <a:ext uri="{FF2B5EF4-FFF2-40B4-BE49-F238E27FC236}">
                <a16:creationId xmlns:a16="http://schemas.microsoft.com/office/drawing/2014/main" id="{0F15533F-ACBA-5146-B8B8-92C308A670D6}"/>
              </a:ext>
            </a:extLst>
          </p:cNvPr>
          <p:cNvSpPr>
            <a:spLocks noGrp="1"/>
          </p:cNvSpPr>
          <p:nvPr>
            <p:ph type="ftr" sz="quarter" idx="11"/>
          </p:nvPr>
        </p:nvSpPr>
        <p:spPr/>
        <p:txBody>
          <a:bodyPr/>
          <a:lstStyle/>
          <a:p>
            <a:endParaRPr lang="en-AT"/>
          </a:p>
        </p:txBody>
      </p:sp>
      <p:sp>
        <p:nvSpPr>
          <p:cNvPr id="7" name="Slide Number Placeholder 6">
            <a:extLst>
              <a:ext uri="{FF2B5EF4-FFF2-40B4-BE49-F238E27FC236}">
                <a16:creationId xmlns:a16="http://schemas.microsoft.com/office/drawing/2014/main" id="{8CE9F48A-20AB-1B41-ABCB-BB42EE586798}"/>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2892133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F8B901-A4FA-8E46-B5F6-9D0E40FF4E3A}"/>
              </a:ext>
            </a:extLst>
          </p:cNvPr>
          <p:cNvSpPr>
            <a:spLocks noGrp="1"/>
          </p:cNvSpPr>
          <p:nvPr>
            <p:ph type="title"/>
          </p:nvPr>
        </p:nvSpPr>
        <p:spPr>
          <a:xfrm>
            <a:off x="839788" y="365125"/>
            <a:ext cx="10515600" cy="1325563"/>
          </a:xfrm>
        </p:spPr>
        <p:txBody>
          <a:bodyPr/>
          <a:lstStyle/>
          <a:p>
            <a:r>
              <a:rPr lang="en-GB"/>
              <a:t>Click to edit Master title style</a:t>
            </a:r>
            <a:endParaRPr lang="en-AT"/>
          </a:p>
        </p:txBody>
      </p:sp>
      <p:sp>
        <p:nvSpPr>
          <p:cNvPr id="3" name="Text Placeholder 2">
            <a:extLst>
              <a:ext uri="{FF2B5EF4-FFF2-40B4-BE49-F238E27FC236}">
                <a16:creationId xmlns:a16="http://schemas.microsoft.com/office/drawing/2014/main" id="{36A18D90-0E94-0840-9624-DA6A75E22F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1375DFF-0AF4-0E40-9A4F-4526DC355C64}"/>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5" name="Text Placeholder 4">
            <a:extLst>
              <a:ext uri="{FF2B5EF4-FFF2-40B4-BE49-F238E27FC236}">
                <a16:creationId xmlns:a16="http://schemas.microsoft.com/office/drawing/2014/main" id="{339932F7-0152-F04C-8C6F-8EF67E0FA6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F75C641-6A07-B849-897B-003D6F5F7C3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7" name="Date Placeholder 6">
            <a:extLst>
              <a:ext uri="{FF2B5EF4-FFF2-40B4-BE49-F238E27FC236}">
                <a16:creationId xmlns:a16="http://schemas.microsoft.com/office/drawing/2014/main" id="{C145A7A9-34D3-AB43-A8B6-E11897397E3C}"/>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8" name="Footer Placeholder 7">
            <a:extLst>
              <a:ext uri="{FF2B5EF4-FFF2-40B4-BE49-F238E27FC236}">
                <a16:creationId xmlns:a16="http://schemas.microsoft.com/office/drawing/2014/main" id="{E8C8B406-9938-9249-ACB0-D7DBACDFE502}"/>
              </a:ext>
            </a:extLst>
          </p:cNvPr>
          <p:cNvSpPr>
            <a:spLocks noGrp="1"/>
          </p:cNvSpPr>
          <p:nvPr>
            <p:ph type="ftr" sz="quarter" idx="11"/>
          </p:nvPr>
        </p:nvSpPr>
        <p:spPr/>
        <p:txBody>
          <a:bodyPr/>
          <a:lstStyle/>
          <a:p>
            <a:endParaRPr lang="en-AT"/>
          </a:p>
        </p:txBody>
      </p:sp>
      <p:sp>
        <p:nvSpPr>
          <p:cNvPr id="9" name="Slide Number Placeholder 8">
            <a:extLst>
              <a:ext uri="{FF2B5EF4-FFF2-40B4-BE49-F238E27FC236}">
                <a16:creationId xmlns:a16="http://schemas.microsoft.com/office/drawing/2014/main" id="{828F4C26-A4E9-C947-A719-4149BC717DF3}"/>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39533167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E5B67-E4AB-7A46-9FB9-A039B1D59CB2}"/>
              </a:ext>
            </a:extLst>
          </p:cNvPr>
          <p:cNvSpPr>
            <a:spLocks noGrp="1"/>
          </p:cNvSpPr>
          <p:nvPr>
            <p:ph type="title"/>
          </p:nvPr>
        </p:nvSpPr>
        <p:spPr/>
        <p:txBody>
          <a:bodyPr/>
          <a:lstStyle/>
          <a:p>
            <a:r>
              <a:rPr lang="en-GB"/>
              <a:t>Click to edit Master title style</a:t>
            </a:r>
            <a:endParaRPr lang="en-AT"/>
          </a:p>
        </p:txBody>
      </p:sp>
      <p:sp>
        <p:nvSpPr>
          <p:cNvPr id="3" name="Date Placeholder 2">
            <a:extLst>
              <a:ext uri="{FF2B5EF4-FFF2-40B4-BE49-F238E27FC236}">
                <a16:creationId xmlns:a16="http://schemas.microsoft.com/office/drawing/2014/main" id="{688C6F5C-42A0-5848-AF18-51662F83B003}"/>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4" name="Footer Placeholder 3">
            <a:extLst>
              <a:ext uri="{FF2B5EF4-FFF2-40B4-BE49-F238E27FC236}">
                <a16:creationId xmlns:a16="http://schemas.microsoft.com/office/drawing/2014/main" id="{24AC200A-5100-414E-AA44-F6F3DC029DE0}"/>
              </a:ext>
            </a:extLst>
          </p:cNvPr>
          <p:cNvSpPr>
            <a:spLocks noGrp="1"/>
          </p:cNvSpPr>
          <p:nvPr>
            <p:ph type="ftr" sz="quarter" idx="11"/>
          </p:nvPr>
        </p:nvSpPr>
        <p:spPr/>
        <p:txBody>
          <a:bodyPr/>
          <a:lstStyle/>
          <a:p>
            <a:endParaRPr lang="en-AT"/>
          </a:p>
        </p:txBody>
      </p:sp>
      <p:sp>
        <p:nvSpPr>
          <p:cNvPr id="5" name="Slide Number Placeholder 4">
            <a:extLst>
              <a:ext uri="{FF2B5EF4-FFF2-40B4-BE49-F238E27FC236}">
                <a16:creationId xmlns:a16="http://schemas.microsoft.com/office/drawing/2014/main" id="{C9930241-6B39-0A47-A56F-25EEA0984DB8}"/>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2704005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23E91A5-358E-304D-8F4E-0A5193655D62}"/>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3" name="Footer Placeholder 2">
            <a:extLst>
              <a:ext uri="{FF2B5EF4-FFF2-40B4-BE49-F238E27FC236}">
                <a16:creationId xmlns:a16="http://schemas.microsoft.com/office/drawing/2014/main" id="{182B486B-08EC-9341-BF0A-359B28771B8B}"/>
              </a:ext>
            </a:extLst>
          </p:cNvPr>
          <p:cNvSpPr>
            <a:spLocks noGrp="1"/>
          </p:cNvSpPr>
          <p:nvPr>
            <p:ph type="ftr" sz="quarter" idx="11"/>
          </p:nvPr>
        </p:nvSpPr>
        <p:spPr/>
        <p:txBody>
          <a:bodyPr/>
          <a:lstStyle/>
          <a:p>
            <a:endParaRPr lang="en-AT"/>
          </a:p>
        </p:txBody>
      </p:sp>
      <p:sp>
        <p:nvSpPr>
          <p:cNvPr id="4" name="Slide Number Placeholder 3">
            <a:extLst>
              <a:ext uri="{FF2B5EF4-FFF2-40B4-BE49-F238E27FC236}">
                <a16:creationId xmlns:a16="http://schemas.microsoft.com/office/drawing/2014/main" id="{CA3C87B6-48F4-2048-BB26-423185D812DA}"/>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2365069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20A79-2358-EB44-B7FB-C4C151F2EBE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T"/>
          </a:p>
        </p:txBody>
      </p:sp>
      <p:sp>
        <p:nvSpPr>
          <p:cNvPr id="3" name="Content Placeholder 2">
            <a:extLst>
              <a:ext uri="{FF2B5EF4-FFF2-40B4-BE49-F238E27FC236}">
                <a16:creationId xmlns:a16="http://schemas.microsoft.com/office/drawing/2014/main" id="{C5007BE0-F18E-124F-91C7-6E393B6DD0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Text Placeholder 3">
            <a:extLst>
              <a:ext uri="{FF2B5EF4-FFF2-40B4-BE49-F238E27FC236}">
                <a16:creationId xmlns:a16="http://schemas.microsoft.com/office/drawing/2014/main" id="{84526D5A-A857-E042-9053-C2D01490C7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58687D5-320D-AB48-9025-56C7884D1FB4}"/>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6" name="Footer Placeholder 5">
            <a:extLst>
              <a:ext uri="{FF2B5EF4-FFF2-40B4-BE49-F238E27FC236}">
                <a16:creationId xmlns:a16="http://schemas.microsoft.com/office/drawing/2014/main" id="{2E66A65C-3E36-1345-826C-2FD48713A381}"/>
              </a:ext>
            </a:extLst>
          </p:cNvPr>
          <p:cNvSpPr>
            <a:spLocks noGrp="1"/>
          </p:cNvSpPr>
          <p:nvPr>
            <p:ph type="ftr" sz="quarter" idx="11"/>
          </p:nvPr>
        </p:nvSpPr>
        <p:spPr/>
        <p:txBody>
          <a:bodyPr/>
          <a:lstStyle/>
          <a:p>
            <a:endParaRPr lang="en-AT"/>
          </a:p>
        </p:txBody>
      </p:sp>
      <p:sp>
        <p:nvSpPr>
          <p:cNvPr id="7" name="Slide Number Placeholder 6">
            <a:extLst>
              <a:ext uri="{FF2B5EF4-FFF2-40B4-BE49-F238E27FC236}">
                <a16:creationId xmlns:a16="http://schemas.microsoft.com/office/drawing/2014/main" id="{3D69D33C-A73C-8E41-9B8D-EEDA2FC2BBB2}"/>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2840681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A7F1A-4C2E-E342-9447-B551ABCD9DD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T"/>
          </a:p>
        </p:txBody>
      </p:sp>
      <p:sp>
        <p:nvSpPr>
          <p:cNvPr id="3" name="Picture Placeholder 2">
            <a:extLst>
              <a:ext uri="{FF2B5EF4-FFF2-40B4-BE49-F238E27FC236}">
                <a16:creationId xmlns:a16="http://schemas.microsoft.com/office/drawing/2014/main" id="{2C7FA0FE-131D-3144-B736-3CDD020FE3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T"/>
          </a:p>
        </p:txBody>
      </p:sp>
      <p:sp>
        <p:nvSpPr>
          <p:cNvPr id="4" name="Text Placeholder 3">
            <a:extLst>
              <a:ext uri="{FF2B5EF4-FFF2-40B4-BE49-F238E27FC236}">
                <a16:creationId xmlns:a16="http://schemas.microsoft.com/office/drawing/2014/main" id="{725F5755-E61D-7D4D-AB2A-9333D9ED6E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AA77597-F6BC-DB44-8DE1-855E1A367D54}"/>
              </a:ext>
            </a:extLst>
          </p:cNvPr>
          <p:cNvSpPr>
            <a:spLocks noGrp="1"/>
          </p:cNvSpPr>
          <p:nvPr>
            <p:ph type="dt" sz="half" idx="10"/>
          </p:nvPr>
        </p:nvSpPr>
        <p:spPr/>
        <p:txBody>
          <a:bodyPr/>
          <a:lstStyle/>
          <a:p>
            <a:fld id="{ADB64184-C679-EE4B-9B36-B5AC9BC6B991}" type="datetimeFigureOut">
              <a:rPr lang="en-AT" smtClean="0"/>
              <a:t>12/15/2021</a:t>
            </a:fld>
            <a:endParaRPr lang="en-AT"/>
          </a:p>
        </p:txBody>
      </p:sp>
      <p:sp>
        <p:nvSpPr>
          <p:cNvPr id="6" name="Footer Placeholder 5">
            <a:extLst>
              <a:ext uri="{FF2B5EF4-FFF2-40B4-BE49-F238E27FC236}">
                <a16:creationId xmlns:a16="http://schemas.microsoft.com/office/drawing/2014/main" id="{E2BB6E87-8D50-7E47-8D22-CB6A14091682}"/>
              </a:ext>
            </a:extLst>
          </p:cNvPr>
          <p:cNvSpPr>
            <a:spLocks noGrp="1"/>
          </p:cNvSpPr>
          <p:nvPr>
            <p:ph type="ftr" sz="quarter" idx="11"/>
          </p:nvPr>
        </p:nvSpPr>
        <p:spPr/>
        <p:txBody>
          <a:bodyPr/>
          <a:lstStyle/>
          <a:p>
            <a:endParaRPr lang="en-AT"/>
          </a:p>
        </p:txBody>
      </p:sp>
      <p:sp>
        <p:nvSpPr>
          <p:cNvPr id="7" name="Slide Number Placeholder 6">
            <a:extLst>
              <a:ext uri="{FF2B5EF4-FFF2-40B4-BE49-F238E27FC236}">
                <a16:creationId xmlns:a16="http://schemas.microsoft.com/office/drawing/2014/main" id="{A0221C38-F821-B343-B846-9B783E8A19BF}"/>
              </a:ext>
            </a:extLst>
          </p:cNvPr>
          <p:cNvSpPr>
            <a:spLocks noGrp="1"/>
          </p:cNvSpPr>
          <p:nvPr>
            <p:ph type="sldNum" sz="quarter" idx="12"/>
          </p:nvPr>
        </p:nvSpPr>
        <p:spPr/>
        <p:txBody>
          <a:bodyPr/>
          <a:lstStyle/>
          <a:p>
            <a:fld id="{50870018-FD72-6840-BDBA-44DB67FDD581}" type="slidenum">
              <a:rPr lang="en-AT" smtClean="0"/>
              <a:t>‹#›</a:t>
            </a:fld>
            <a:endParaRPr lang="en-AT"/>
          </a:p>
        </p:txBody>
      </p:sp>
    </p:spTree>
    <p:extLst>
      <p:ext uri="{BB962C8B-B14F-4D97-AF65-F5344CB8AC3E}">
        <p14:creationId xmlns:p14="http://schemas.microsoft.com/office/powerpoint/2010/main" val="2470920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80E577-3E55-AE4F-AE47-ADB556A3BD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AT"/>
          </a:p>
        </p:txBody>
      </p:sp>
      <p:sp>
        <p:nvSpPr>
          <p:cNvPr id="3" name="Text Placeholder 2">
            <a:extLst>
              <a:ext uri="{FF2B5EF4-FFF2-40B4-BE49-F238E27FC236}">
                <a16:creationId xmlns:a16="http://schemas.microsoft.com/office/drawing/2014/main" id="{62B70523-F909-2D4D-A18A-52BD930102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T"/>
          </a:p>
        </p:txBody>
      </p:sp>
      <p:sp>
        <p:nvSpPr>
          <p:cNvPr id="4" name="Date Placeholder 3">
            <a:extLst>
              <a:ext uri="{FF2B5EF4-FFF2-40B4-BE49-F238E27FC236}">
                <a16:creationId xmlns:a16="http://schemas.microsoft.com/office/drawing/2014/main" id="{D4C3C794-9A98-AF41-9D74-F95EEFC1A4B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B64184-C679-EE4B-9B36-B5AC9BC6B991}" type="datetimeFigureOut">
              <a:rPr lang="en-AT" smtClean="0"/>
              <a:t>12/15/2021</a:t>
            </a:fld>
            <a:endParaRPr lang="en-AT"/>
          </a:p>
        </p:txBody>
      </p:sp>
      <p:sp>
        <p:nvSpPr>
          <p:cNvPr id="5" name="Footer Placeholder 4">
            <a:extLst>
              <a:ext uri="{FF2B5EF4-FFF2-40B4-BE49-F238E27FC236}">
                <a16:creationId xmlns:a16="http://schemas.microsoft.com/office/drawing/2014/main" id="{0AC66E35-8866-C14E-BFC0-D5F76DF843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T"/>
          </a:p>
        </p:txBody>
      </p:sp>
      <p:sp>
        <p:nvSpPr>
          <p:cNvPr id="6" name="Slide Number Placeholder 5">
            <a:extLst>
              <a:ext uri="{FF2B5EF4-FFF2-40B4-BE49-F238E27FC236}">
                <a16:creationId xmlns:a16="http://schemas.microsoft.com/office/drawing/2014/main" id="{02C46EA4-99F3-354B-92D0-D98A31F212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870018-FD72-6840-BDBA-44DB67FDD581}" type="slidenum">
              <a:rPr lang="en-AT" smtClean="0"/>
              <a:t>‹#›</a:t>
            </a:fld>
            <a:endParaRPr lang="en-AT"/>
          </a:p>
        </p:txBody>
      </p:sp>
    </p:spTree>
    <p:extLst>
      <p:ext uri="{BB962C8B-B14F-4D97-AF65-F5344CB8AC3E}">
        <p14:creationId xmlns:p14="http://schemas.microsoft.com/office/powerpoint/2010/main" val="25061024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523D7-16B2-5149-90C3-599540346978}"/>
              </a:ext>
            </a:extLst>
          </p:cNvPr>
          <p:cNvSpPr>
            <a:spLocks noGrp="1"/>
          </p:cNvSpPr>
          <p:nvPr>
            <p:ph type="ctrTitle"/>
          </p:nvPr>
        </p:nvSpPr>
        <p:spPr/>
        <p:txBody>
          <a:bodyPr/>
          <a:lstStyle/>
          <a:p>
            <a:r>
              <a:rPr lang="en-AT" dirty="0"/>
              <a:t>MVPA</a:t>
            </a:r>
          </a:p>
        </p:txBody>
      </p:sp>
      <p:sp>
        <p:nvSpPr>
          <p:cNvPr id="3" name="Subtitle 2">
            <a:extLst>
              <a:ext uri="{FF2B5EF4-FFF2-40B4-BE49-F238E27FC236}">
                <a16:creationId xmlns:a16="http://schemas.microsoft.com/office/drawing/2014/main" id="{E2F38ECC-E2F0-114D-BCF4-BA51868E3A20}"/>
              </a:ext>
            </a:extLst>
          </p:cNvPr>
          <p:cNvSpPr>
            <a:spLocks noGrp="1"/>
          </p:cNvSpPr>
          <p:nvPr>
            <p:ph type="subTitle" idx="1"/>
          </p:nvPr>
        </p:nvSpPr>
        <p:spPr/>
        <p:txBody>
          <a:bodyPr/>
          <a:lstStyle/>
          <a:p>
            <a:r>
              <a:rPr lang="en-AT" dirty="0"/>
              <a:t>Multivariate Pattern Analysis</a:t>
            </a:r>
          </a:p>
          <a:p>
            <a:r>
              <a:rPr lang="en-AT" dirty="0"/>
              <a:t>aka multivoxel pattern analsysis</a:t>
            </a:r>
          </a:p>
          <a:p>
            <a:r>
              <a:rPr lang="en-GB" dirty="0"/>
              <a:t>aka SVM (Support Vector Machine), aka classifier</a:t>
            </a:r>
            <a:endParaRPr lang="en-AT" dirty="0"/>
          </a:p>
        </p:txBody>
      </p:sp>
    </p:spTree>
    <p:extLst>
      <p:ext uri="{BB962C8B-B14F-4D97-AF65-F5344CB8AC3E}">
        <p14:creationId xmlns:p14="http://schemas.microsoft.com/office/powerpoint/2010/main" val="2025477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A7F76-D6EB-584F-AECD-85BE510B5183}"/>
              </a:ext>
            </a:extLst>
          </p:cNvPr>
          <p:cNvSpPr>
            <a:spLocks noGrp="1"/>
          </p:cNvSpPr>
          <p:nvPr>
            <p:ph type="title"/>
          </p:nvPr>
        </p:nvSpPr>
        <p:spPr/>
        <p:txBody>
          <a:bodyPr/>
          <a:lstStyle/>
          <a:p>
            <a:r>
              <a:rPr lang="en-AT" dirty="0"/>
              <a:t>A widely used method in neuroscience</a:t>
            </a:r>
          </a:p>
        </p:txBody>
      </p:sp>
      <p:sp>
        <p:nvSpPr>
          <p:cNvPr id="3" name="Content Placeholder 2">
            <a:extLst>
              <a:ext uri="{FF2B5EF4-FFF2-40B4-BE49-F238E27FC236}">
                <a16:creationId xmlns:a16="http://schemas.microsoft.com/office/drawing/2014/main" id="{E4D0F3C9-AF49-A54F-AA28-BAC6F0ACE4EE}"/>
              </a:ext>
            </a:extLst>
          </p:cNvPr>
          <p:cNvSpPr>
            <a:spLocks noGrp="1"/>
          </p:cNvSpPr>
          <p:nvPr>
            <p:ph sz="half" idx="1"/>
          </p:nvPr>
        </p:nvSpPr>
        <p:spPr/>
        <p:txBody>
          <a:bodyPr/>
          <a:lstStyle/>
          <a:p>
            <a:r>
              <a:rPr lang="en-AT" dirty="0"/>
              <a:t>fMRI</a:t>
            </a:r>
          </a:p>
          <a:p>
            <a:r>
              <a:rPr lang="en-AT" dirty="0"/>
              <a:t>EEG</a:t>
            </a:r>
          </a:p>
          <a:p>
            <a:r>
              <a:rPr lang="en-AT" dirty="0"/>
              <a:t>MEG</a:t>
            </a:r>
          </a:p>
          <a:p>
            <a:r>
              <a:rPr lang="en-GB" dirty="0"/>
              <a:t>S</a:t>
            </a:r>
            <a:r>
              <a:rPr lang="en-AT" dirty="0"/>
              <a:t>ingle-cell recordings</a:t>
            </a:r>
          </a:p>
          <a:p>
            <a:r>
              <a:rPr lang="en-GB" dirty="0"/>
              <a:t>E</a:t>
            </a:r>
            <a:r>
              <a:rPr lang="en-AT" dirty="0"/>
              <a:t>tc., etc.</a:t>
            </a:r>
          </a:p>
        </p:txBody>
      </p:sp>
      <p:sp>
        <p:nvSpPr>
          <p:cNvPr id="4" name="Content Placeholder 3">
            <a:extLst>
              <a:ext uri="{FF2B5EF4-FFF2-40B4-BE49-F238E27FC236}">
                <a16:creationId xmlns:a16="http://schemas.microsoft.com/office/drawing/2014/main" id="{025F833E-9E70-4E4E-9AE5-95D74076E040}"/>
              </a:ext>
            </a:extLst>
          </p:cNvPr>
          <p:cNvSpPr>
            <a:spLocks noGrp="1"/>
          </p:cNvSpPr>
          <p:nvPr>
            <p:ph sz="half" idx="2"/>
          </p:nvPr>
        </p:nvSpPr>
        <p:spPr/>
        <p:txBody>
          <a:bodyPr/>
          <a:lstStyle/>
          <a:p>
            <a:r>
              <a:rPr lang="en-AT" dirty="0"/>
              <a:t>Analysis of multiple dependent variables (brain signals) simultaneously</a:t>
            </a:r>
          </a:p>
        </p:txBody>
      </p:sp>
    </p:spTree>
    <p:extLst>
      <p:ext uri="{BB962C8B-B14F-4D97-AF65-F5344CB8AC3E}">
        <p14:creationId xmlns:p14="http://schemas.microsoft.com/office/powerpoint/2010/main" val="40432769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6DD951F-A6E9-5844-90B5-86D0F3BB0514}"/>
              </a:ext>
            </a:extLst>
          </p:cNvPr>
          <p:cNvSpPr>
            <a:spLocks noGrp="1"/>
          </p:cNvSpPr>
          <p:nvPr>
            <p:ph type="title"/>
          </p:nvPr>
        </p:nvSpPr>
        <p:spPr/>
        <p:txBody>
          <a:bodyPr/>
          <a:lstStyle/>
          <a:p>
            <a:r>
              <a:rPr lang="en-AT" dirty="0"/>
              <a:t>First MVPA paper</a:t>
            </a:r>
          </a:p>
        </p:txBody>
      </p:sp>
      <p:pic>
        <p:nvPicPr>
          <p:cNvPr id="7" name="Content Placeholder 6">
            <a:extLst>
              <a:ext uri="{FF2B5EF4-FFF2-40B4-BE49-F238E27FC236}">
                <a16:creationId xmlns:a16="http://schemas.microsoft.com/office/drawing/2014/main" id="{10FD807C-C594-5A4A-A851-36F3EC5107FE}"/>
              </a:ext>
            </a:extLst>
          </p:cNvPr>
          <p:cNvPicPr>
            <a:picLocks noGrp="1" noChangeAspect="1"/>
          </p:cNvPicPr>
          <p:nvPr>
            <p:ph idx="1"/>
          </p:nvPr>
        </p:nvPicPr>
        <p:blipFill>
          <a:blip r:embed="rId2"/>
          <a:stretch>
            <a:fillRect/>
          </a:stretch>
        </p:blipFill>
        <p:spPr>
          <a:xfrm>
            <a:off x="2804042" y="1825625"/>
            <a:ext cx="6583915" cy="4351338"/>
          </a:xfrm>
          <a:prstGeom prst="rect">
            <a:avLst/>
          </a:prstGeom>
        </p:spPr>
      </p:pic>
      <p:sp>
        <p:nvSpPr>
          <p:cNvPr id="8" name="TextBox 7">
            <a:extLst>
              <a:ext uri="{FF2B5EF4-FFF2-40B4-BE49-F238E27FC236}">
                <a16:creationId xmlns:a16="http://schemas.microsoft.com/office/drawing/2014/main" id="{5E49B01D-3663-414F-A3FF-EFF1E8D198F8}"/>
              </a:ext>
            </a:extLst>
          </p:cNvPr>
          <p:cNvSpPr txBox="1"/>
          <p:nvPr/>
        </p:nvSpPr>
        <p:spPr>
          <a:xfrm>
            <a:off x="9274629" y="6311900"/>
            <a:ext cx="2618345" cy="369332"/>
          </a:xfrm>
          <a:prstGeom prst="rect">
            <a:avLst/>
          </a:prstGeom>
          <a:noFill/>
        </p:spPr>
        <p:txBody>
          <a:bodyPr wrap="none" rtlCol="0">
            <a:spAutoFit/>
          </a:bodyPr>
          <a:lstStyle/>
          <a:p>
            <a:r>
              <a:rPr lang="en-AT" dirty="0"/>
              <a:t>Haxby et al., Science 2001</a:t>
            </a:r>
          </a:p>
        </p:txBody>
      </p:sp>
      <p:sp>
        <p:nvSpPr>
          <p:cNvPr id="6" name="Rectangle 5">
            <a:extLst>
              <a:ext uri="{FF2B5EF4-FFF2-40B4-BE49-F238E27FC236}">
                <a16:creationId xmlns:a16="http://schemas.microsoft.com/office/drawing/2014/main" id="{E0FF0042-9900-440C-9164-896043733E7B}"/>
              </a:ext>
            </a:extLst>
          </p:cNvPr>
          <p:cNvSpPr/>
          <p:nvPr/>
        </p:nvSpPr>
        <p:spPr>
          <a:xfrm>
            <a:off x="3293616" y="3320249"/>
            <a:ext cx="5877018" cy="56817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4745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6DD951F-A6E9-5844-90B5-86D0F3BB0514}"/>
              </a:ext>
            </a:extLst>
          </p:cNvPr>
          <p:cNvSpPr>
            <a:spLocks noGrp="1"/>
          </p:cNvSpPr>
          <p:nvPr>
            <p:ph type="title"/>
          </p:nvPr>
        </p:nvSpPr>
        <p:spPr/>
        <p:txBody>
          <a:bodyPr/>
          <a:lstStyle/>
          <a:p>
            <a:r>
              <a:rPr lang="en-AT" dirty="0"/>
              <a:t>First MVPA paper</a:t>
            </a:r>
          </a:p>
        </p:txBody>
      </p:sp>
      <p:pic>
        <p:nvPicPr>
          <p:cNvPr id="7" name="Content Placeholder 6">
            <a:extLst>
              <a:ext uri="{FF2B5EF4-FFF2-40B4-BE49-F238E27FC236}">
                <a16:creationId xmlns:a16="http://schemas.microsoft.com/office/drawing/2014/main" id="{10FD807C-C594-5A4A-A851-36F3EC5107FE}"/>
              </a:ext>
            </a:extLst>
          </p:cNvPr>
          <p:cNvPicPr>
            <a:picLocks noGrp="1" noChangeAspect="1"/>
          </p:cNvPicPr>
          <p:nvPr>
            <p:ph idx="1"/>
          </p:nvPr>
        </p:nvPicPr>
        <p:blipFill>
          <a:blip r:embed="rId2"/>
          <a:stretch>
            <a:fillRect/>
          </a:stretch>
        </p:blipFill>
        <p:spPr>
          <a:xfrm>
            <a:off x="2804042" y="1825625"/>
            <a:ext cx="6583915" cy="4351338"/>
          </a:xfrm>
          <a:prstGeom prst="rect">
            <a:avLst/>
          </a:prstGeom>
        </p:spPr>
      </p:pic>
      <p:sp>
        <p:nvSpPr>
          <p:cNvPr id="8" name="TextBox 7">
            <a:extLst>
              <a:ext uri="{FF2B5EF4-FFF2-40B4-BE49-F238E27FC236}">
                <a16:creationId xmlns:a16="http://schemas.microsoft.com/office/drawing/2014/main" id="{5E49B01D-3663-414F-A3FF-EFF1E8D198F8}"/>
              </a:ext>
            </a:extLst>
          </p:cNvPr>
          <p:cNvSpPr txBox="1"/>
          <p:nvPr/>
        </p:nvSpPr>
        <p:spPr>
          <a:xfrm>
            <a:off x="9274629" y="6311900"/>
            <a:ext cx="2618345" cy="369332"/>
          </a:xfrm>
          <a:prstGeom prst="rect">
            <a:avLst/>
          </a:prstGeom>
          <a:noFill/>
        </p:spPr>
        <p:txBody>
          <a:bodyPr wrap="none" rtlCol="0">
            <a:spAutoFit/>
          </a:bodyPr>
          <a:lstStyle/>
          <a:p>
            <a:r>
              <a:rPr lang="en-AT" dirty="0"/>
              <a:t>Haxby et al., Science 2001</a:t>
            </a:r>
          </a:p>
        </p:txBody>
      </p:sp>
    </p:spTree>
    <p:extLst>
      <p:ext uri="{BB962C8B-B14F-4D97-AF65-F5344CB8AC3E}">
        <p14:creationId xmlns:p14="http://schemas.microsoft.com/office/powerpoint/2010/main" val="10862252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4297F-2CAC-6547-B926-A1045653B26F}"/>
              </a:ext>
            </a:extLst>
          </p:cNvPr>
          <p:cNvSpPr>
            <a:spLocks noGrp="1"/>
          </p:cNvSpPr>
          <p:nvPr>
            <p:ph type="title"/>
          </p:nvPr>
        </p:nvSpPr>
        <p:spPr/>
        <p:txBody>
          <a:bodyPr/>
          <a:lstStyle/>
          <a:p>
            <a:r>
              <a:rPr lang="en-AT" dirty="0"/>
              <a:t>First SVM paper(s): year 2005</a:t>
            </a:r>
          </a:p>
        </p:txBody>
      </p:sp>
      <p:pic>
        <p:nvPicPr>
          <p:cNvPr id="6" name="Content Placeholder 5">
            <a:extLst>
              <a:ext uri="{FF2B5EF4-FFF2-40B4-BE49-F238E27FC236}">
                <a16:creationId xmlns:a16="http://schemas.microsoft.com/office/drawing/2014/main" id="{E49BFA85-F2E0-3F4C-A5B1-BD2C2504D2F7}"/>
              </a:ext>
            </a:extLst>
          </p:cNvPr>
          <p:cNvPicPr>
            <a:picLocks noGrp="1" noChangeAspect="1"/>
          </p:cNvPicPr>
          <p:nvPr>
            <p:ph sz="half" idx="1"/>
          </p:nvPr>
        </p:nvPicPr>
        <p:blipFill>
          <a:blip r:embed="rId2"/>
          <a:stretch>
            <a:fillRect/>
          </a:stretch>
        </p:blipFill>
        <p:spPr>
          <a:xfrm>
            <a:off x="838200" y="2967160"/>
            <a:ext cx="5181600" cy="2068267"/>
          </a:xfrm>
          <a:prstGeom prst="rect">
            <a:avLst/>
          </a:prstGeom>
        </p:spPr>
      </p:pic>
      <p:pic>
        <p:nvPicPr>
          <p:cNvPr id="7" name="Content Placeholder 6">
            <a:extLst>
              <a:ext uri="{FF2B5EF4-FFF2-40B4-BE49-F238E27FC236}">
                <a16:creationId xmlns:a16="http://schemas.microsoft.com/office/drawing/2014/main" id="{2049B6C4-DB50-B74D-A268-EEE85D445626}"/>
              </a:ext>
            </a:extLst>
          </p:cNvPr>
          <p:cNvPicPr>
            <a:picLocks noGrp="1" noChangeAspect="1"/>
          </p:cNvPicPr>
          <p:nvPr>
            <p:ph sz="half" idx="2"/>
          </p:nvPr>
        </p:nvPicPr>
        <p:blipFill>
          <a:blip r:embed="rId3"/>
          <a:stretch>
            <a:fillRect/>
          </a:stretch>
        </p:blipFill>
        <p:spPr>
          <a:xfrm>
            <a:off x="6172200" y="2972851"/>
            <a:ext cx="5181600" cy="2056885"/>
          </a:xfrm>
          <a:prstGeom prst="rect">
            <a:avLst/>
          </a:prstGeom>
        </p:spPr>
      </p:pic>
    </p:spTree>
    <p:extLst>
      <p:ext uri="{BB962C8B-B14F-4D97-AF65-F5344CB8AC3E}">
        <p14:creationId xmlns:p14="http://schemas.microsoft.com/office/powerpoint/2010/main" val="465981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D31CD-22F2-D54A-A549-9F816C733FA8}"/>
              </a:ext>
            </a:extLst>
          </p:cNvPr>
          <p:cNvSpPr>
            <a:spLocks noGrp="1"/>
          </p:cNvSpPr>
          <p:nvPr>
            <p:ph type="title"/>
          </p:nvPr>
        </p:nvSpPr>
        <p:spPr/>
        <p:txBody>
          <a:bodyPr/>
          <a:lstStyle/>
          <a:p>
            <a:r>
              <a:rPr lang="en-AT" dirty="0"/>
              <a:t>Main principle</a:t>
            </a:r>
            <a:r>
              <a:rPr lang="en-US" dirty="0"/>
              <a:t>: 2D</a:t>
            </a:r>
            <a:endParaRPr lang="en-AT" dirty="0"/>
          </a:p>
        </p:txBody>
      </p:sp>
      <p:sp>
        <p:nvSpPr>
          <p:cNvPr id="5" name="Rectangle 4">
            <a:extLst>
              <a:ext uri="{FF2B5EF4-FFF2-40B4-BE49-F238E27FC236}">
                <a16:creationId xmlns:a16="http://schemas.microsoft.com/office/drawing/2014/main" id="{6E5E988B-226F-2A4E-9718-67A8943C2522}"/>
              </a:ext>
            </a:extLst>
          </p:cNvPr>
          <p:cNvSpPr/>
          <p:nvPr/>
        </p:nvSpPr>
        <p:spPr>
          <a:xfrm>
            <a:off x="2190920" y="6488668"/>
            <a:ext cx="10115398" cy="369332"/>
          </a:xfrm>
          <a:prstGeom prst="rect">
            <a:avLst/>
          </a:prstGeom>
        </p:spPr>
        <p:txBody>
          <a:bodyPr wrap="none">
            <a:spAutoFit/>
          </a:bodyPr>
          <a:lstStyle/>
          <a:p>
            <a:r>
              <a:rPr lang="en-GB" dirty="0"/>
              <a:t>https://eight2late.wordpress.com/2017/02/07/a-gentle-introduction-to-support-vector-machines-using-r/</a:t>
            </a:r>
            <a:endParaRPr lang="en-AT" dirty="0"/>
          </a:p>
        </p:txBody>
      </p:sp>
      <p:sp>
        <p:nvSpPr>
          <p:cNvPr id="6" name="TextBox 5">
            <a:extLst>
              <a:ext uri="{FF2B5EF4-FFF2-40B4-BE49-F238E27FC236}">
                <a16:creationId xmlns:a16="http://schemas.microsoft.com/office/drawing/2014/main" id="{33339C6D-8DF2-C34B-9369-0F847528FC51}"/>
              </a:ext>
            </a:extLst>
          </p:cNvPr>
          <p:cNvSpPr txBox="1"/>
          <p:nvPr/>
        </p:nvSpPr>
        <p:spPr>
          <a:xfrm>
            <a:off x="2565069" y="2889348"/>
            <a:ext cx="1365567" cy="1200329"/>
          </a:xfrm>
          <a:prstGeom prst="rect">
            <a:avLst/>
          </a:prstGeom>
          <a:noFill/>
        </p:spPr>
        <p:txBody>
          <a:bodyPr wrap="none" rtlCol="0">
            <a:spAutoFit/>
          </a:bodyPr>
          <a:lstStyle/>
          <a:p>
            <a:r>
              <a:rPr lang="en-AT" dirty="0"/>
              <a:t>Electrode 2</a:t>
            </a:r>
          </a:p>
          <a:p>
            <a:r>
              <a:rPr lang="en-AT" dirty="0"/>
              <a:t>Voxel 2</a:t>
            </a:r>
          </a:p>
          <a:p>
            <a:r>
              <a:rPr lang="en-AT" dirty="0"/>
              <a:t>Time point 2</a:t>
            </a:r>
          </a:p>
          <a:p>
            <a:r>
              <a:rPr lang="en-AT" dirty="0"/>
              <a:t>Neuron 2</a:t>
            </a:r>
          </a:p>
        </p:txBody>
      </p:sp>
      <p:sp>
        <p:nvSpPr>
          <p:cNvPr id="7" name="TextBox 6">
            <a:extLst>
              <a:ext uri="{FF2B5EF4-FFF2-40B4-BE49-F238E27FC236}">
                <a16:creationId xmlns:a16="http://schemas.microsoft.com/office/drawing/2014/main" id="{61C0E754-178C-B548-BD4A-3D33B3A53EBD}"/>
              </a:ext>
            </a:extLst>
          </p:cNvPr>
          <p:cNvSpPr txBox="1"/>
          <p:nvPr/>
        </p:nvSpPr>
        <p:spPr>
          <a:xfrm>
            <a:off x="5413216" y="5115089"/>
            <a:ext cx="1365567" cy="1200329"/>
          </a:xfrm>
          <a:prstGeom prst="rect">
            <a:avLst/>
          </a:prstGeom>
          <a:noFill/>
        </p:spPr>
        <p:txBody>
          <a:bodyPr wrap="none" rtlCol="0">
            <a:spAutoFit/>
          </a:bodyPr>
          <a:lstStyle/>
          <a:p>
            <a:r>
              <a:rPr lang="en-AT" dirty="0"/>
              <a:t>Electrode 1</a:t>
            </a:r>
          </a:p>
          <a:p>
            <a:r>
              <a:rPr lang="en-AT" dirty="0"/>
              <a:t>Voxel 1</a:t>
            </a:r>
          </a:p>
          <a:p>
            <a:r>
              <a:rPr lang="en-AT" dirty="0"/>
              <a:t>Time point 1</a:t>
            </a:r>
          </a:p>
          <a:p>
            <a:r>
              <a:rPr lang="en-AT" dirty="0"/>
              <a:t>Neuron 1</a:t>
            </a:r>
          </a:p>
        </p:txBody>
      </p:sp>
      <p:pic>
        <p:nvPicPr>
          <p:cNvPr id="9" name="Content Placeholder 8">
            <a:extLst>
              <a:ext uri="{FF2B5EF4-FFF2-40B4-BE49-F238E27FC236}">
                <a16:creationId xmlns:a16="http://schemas.microsoft.com/office/drawing/2014/main" id="{1CA9B731-DBC5-1F49-8E7A-7CCB0EC33F69}"/>
              </a:ext>
            </a:extLst>
          </p:cNvPr>
          <p:cNvPicPr>
            <a:picLocks noGrp="1" noChangeAspect="1"/>
          </p:cNvPicPr>
          <p:nvPr>
            <p:ph idx="1"/>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b="8797"/>
          <a:stretch/>
        </p:blipFill>
        <p:spPr>
          <a:xfrm>
            <a:off x="4129922" y="1817581"/>
            <a:ext cx="3932154" cy="2944920"/>
          </a:xfrm>
          <a:prstGeom prst="rect">
            <a:avLst/>
          </a:prstGeom>
        </p:spPr>
      </p:pic>
      <p:sp>
        <p:nvSpPr>
          <p:cNvPr id="10" name="Rectangle 9">
            <a:extLst>
              <a:ext uri="{FF2B5EF4-FFF2-40B4-BE49-F238E27FC236}">
                <a16:creationId xmlns:a16="http://schemas.microsoft.com/office/drawing/2014/main" id="{741C980A-FDD9-3C41-B911-07315C60DCD0}"/>
              </a:ext>
            </a:extLst>
          </p:cNvPr>
          <p:cNvSpPr/>
          <p:nvPr/>
        </p:nvSpPr>
        <p:spPr>
          <a:xfrm rot="1648327">
            <a:off x="5982214" y="1695582"/>
            <a:ext cx="227571" cy="3094763"/>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AT"/>
          </a:p>
        </p:txBody>
      </p:sp>
    </p:spTree>
    <p:extLst>
      <p:ext uri="{BB962C8B-B14F-4D97-AF65-F5344CB8AC3E}">
        <p14:creationId xmlns:p14="http://schemas.microsoft.com/office/powerpoint/2010/main" val="35477541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D31CD-22F2-D54A-A549-9F816C733FA8}"/>
              </a:ext>
            </a:extLst>
          </p:cNvPr>
          <p:cNvSpPr>
            <a:spLocks noGrp="1"/>
          </p:cNvSpPr>
          <p:nvPr>
            <p:ph type="title"/>
          </p:nvPr>
        </p:nvSpPr>
        <p:spPr/>
        <p:txBody>
          <a:bodyPr/>
          <a:lstStyle/>
          <a:p>
            <a:r>
              <a:rPr lang="en-AT" dirty="0"/>
              <a:t>Main principle</a:t>
            </a:r>
          </a:p>
        </p:txBody>
      </p:sp>
      <p:sp>
        <p:nvSpPr>
          <p:cNvPr id="5" name="Rectangle 4">
            <a:extLst>
              <a:ext uri="{FF2B5EF4-FFF2-40B4-BE49-F238E27FC236}">
                <a16:creationId xmlns:a16="http://schemas.microsoft.com/office/drawing/2014/main" id="{6E5E988B-226F-2A4E-9718-67A8943C2522}"/>
              </a:ext>
            </a:extLst>
          </p:cNvPr>
          <p:cNvSpPr/>
          <p:nvPr/>
        </p:nvSpPr>
        <p:spPr>
          <a:xfrm>
            <a:off x="2190920" y="6488668"/>
            <a:ext cx="10115398" cy="369332"/>
          </a:xfrm>
          <a:prstGeom prst="rect">
            <a:avLst/>
          </a:prstGeom>
        </p:spPr>
        <p:txBody>
          <a:bodyPr wrap="none">
            <a:spAutoFit/>
          </a:bodyPr>
          <a:lstStyle/>
          <a:p>
            <a:r>
              <a:rPr lang="en-GB" dirty="0"/>
              <a:t>https://eight2late.wordpress.com/2017/02/07/a-gentle-introduction-to-support-vector-machines-using-r/</a:t>
            </a:r>
            <a:endParaRPr lang="en-AT" dirty="0"/>
          </a:p>
        </p:txBody>
      </p:sp>
      <p:sp>
        <p:nvSpPr>
          <p:cNvPr id="6" name="TextBox 5">
            <a:extLst>
              <a:ext uri="{FF2B5EF4-FFF2-40B4-BE49-F238E27FC236}">
                <a16:creationId xmlns:a16="http://schemas.microsoft.com/office/drawing/2014/main" id="{33339C6D-8DF2-C34B-9369-0F847528FC51}"/>
              </a:ext>
            </a:extLst>
          </p:cNvPr>
          <p:cNvSpPr txBox="1"/>
          <p:nvPr/>
        </p:nvSpPr>
        <p:spPr>
          <a:xfrm>
            <a:off x="2565069" y="2889348"/>
            <a:ext cx="1365567" cy="1200329"/>
          </a:xfrm>
          <a:prstGeom prst="rect">
            <a:avLst/>
          </a:prstGeom>
          <a:noFill/>
        </p:spPr>
        <p:txBody>
          <a:bodyPr wrap="none" rtlCol="0">
            <a:spAutoFit/>
          </a:bodyPr>
          <a:lstStyle/>
          <a:p>
            <a:r>
              <a:rPr lang="en-AT" dirty="0"/>
              <a:t>Electrode 2</a:t>
            </a:r>
          </a:p>
          <a:p>
            <a:r>
              <a:rPr lang="en-AT" dirty="0"/>
              <a:t>Voxel 2</a:t>
            </a:r>
          </a:p>
          <a:p>
            <a:r>
              <a:rPr lang="en-AT" dirty="0"/>
              <a:t>Time point 2</a:t>
            </a:r>
          </a:p>
          <a:p>
            <a:r>
              <a:rPr lang="en-AT" dirty="0"/>
              <a:t>Neuron 2</a:t>
            </a:r>
          </a:p>
        </p:txBody>
      </p:sp>
      <p:sp>
        <p:nvSpPr>
          <p:cNvPr id="7" name="TextBox 6">
            <a:extLst>
              <a:ext uri="{FF2B5EF4-FFF2-40B4-BE49-F238E27FC236}">
                <a16:creationId xmlns:a16="http://schemas.microsoft.com/office/drawing/2014/main" id="{61C0E754-178C-B548-BD4A-3D33B3A53EBD}"/>
              </a:ext>
            </a:extLst>
          </p:cNvPr>
          <p:cNvSpPr txBox="1"/>
          <p:nvPr/>
        </p:nvSpPr>
        <p:spPr>
          <a:xfrm>
            <a:off x="5413216" y="5115089"/>
            <a:ext cx="1365567" cy="1200329"/>
          </a:xfrm>
          <a:prstGeom prst="rect">
            <a:avLst/>
          </a:prstGeom>
          <a:noFill/>
        </p:spPr>
        <p:txBody>
          <a:bodyPr wrap="none" rtlCol="0">
            <a:spAutoFit/>
          </a:bodyPr>
          <a:lstStyle/>
          <a:p>
            <a:r>
              <a:rPr lang="en-AT" dirty="0"/>
              <a:t>Electrode 1</a:t>
            </a:r>
          </a:p>
          <a:p>
            <a:r>
              <a:rPr lang="en-AT" dirty="0"/>
              <a:t>Voxel 1</a:t>
            </a:r>
          </a:p>
          <a:p>
            <a:r>
              <a:rPr lang="en-AT" dirty="0"/>
              <a:t>Time point 1</a:t>
            </a:r>
          </a:p>
          <a:p>
            <a:r>
              <a:rPr lang="en-AT" dirty="0"/>
              <a:t>Neuron 1</a:t>
            </a:r>
          </a:p>
        </p:txBody>
      </p:sp>
      <p:pic>
        <p:nvPicPr>
          <p:cNvPr id="9" name="Content Placeholder 8">
            <a:extLst>
              <a:ext uri="{FF2B5EF4-FFF2-40B4-BE49-F238E27FC236}">
                <a16:creationId xmlns:a16="http://schemas.microsoft.com/office/drawing/2014/main" id="{1CA9B731-DBC5-1F49-8E7A-7CCB0EC33F69}"/>
              </a:ext>
            </a:extLst>
          </p:cNvPr>
          <p:cNvPicPr>
            <a:picLocks noGrp="1" noChangeAspect="1"/>
          </p:cNvPicPr>
          <p:nvPr>
            <p:ph idx="1"/>
          </p:nvPr>
        </p:nvPicPr>
        <p:blipFill>
          <a:blip r:embed="rId2"/>
          <a:stretch>
            <a:fillRect/>
          </a:stretch>
        </p:blipFill>
        <p:spPr>
          <a:xfrm>
            <a:off x="4129922" y="1817580"/>
            <a:ext cx="3932154" cy="3228993"/>
          </a:xfrm>
          <a:prstGeom prst="rect">
            <a:avLst/>
          </a:prstGeom>
        </p:spPr>
      </p:pic>
    </p:spTree>
    <p:extLst>
      <p:ext uri="{BB962C8B-B14F-4D97-AF65-F5344CB8AC3E}">
        <p14:creationId xmlns:p14="http://schemas.microsoft.com/office/powerpoint/2010/main" val="3140235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D31CD-22F2-D54A-A549-9F816C733FA8}"/>
              </a:ext>
            </a:extLst>
          </p:cNvPr>
          <p:cNvSpPr>
            <a:spLocks noGrp="1"/>
          </p:cNvSpPr>
          <p:nvPr>
            <p:ph type="title"/>
          </p:nvPr>
        </p:nvSpPr>
        <p:spPr/>
        <p:txBody>
          <a:bodyPr/>
          <a:lstStyle/>
          <a:p>
            <a:r>
              <a:rPr lang="en-AT" dirty="0"/>
              <a:t>Main principle</a:t>
            </a:r>
          </a:p>
        </p:txBody>
      </p:sp>
      <p:pic>
        <p:nvPicPr>
          <p:cNvPr id="4" name="Content Placeholder 3">
            <a:extLst>
              <a:ext uri="{FF2B5EF4-FFF2-40B4-BE49-F238E27FC236}">
                <a16:creationId xmlns:a16="http://schemas.microsoft.com/office/drawing/2014/main" id="{98F1213B-A3EC-104F-9B3B-E7831726F32C}"/>
              </a:ext>
            </a:extLst>
          </p:cNvPr>
          <p:cNvPicPr>
            <a:picLocks noGrp="1" noChangeAspect="1"/>
          </p:cNvPicPr>
          <p:nvPr>
            <p:ph idx="1"/>
          </p:nvPr>
        </p:nvPicPr>
        <p:blipFill>
          <a:blip r:embed="rId2"/>
          <a:stretch>
            <a:fillRect/>
          </a:stretch>
        </p:blipFill>
        <p:spPr>
          <a:xfrm>
            <a:off x="4089400" y="1350239"/>
            <a:ext cx="4013200" cy="3886200"/>
          </a:xfrm>
          <a:prstGeom prst="rect">
            <a:avLst/>
          </a:prstGeom>
        </p:spPr>
      </p:pic>
      <p:sp>
        <p:nvSpPr>
          <p:cNvPr id="5" name="Rectangle 4">
            <a:extLst>
              <a:ext uri="{FF2B5EF4-FFF2-40B4-BE49-F238E27FC236}">
                <a16:creationId xmlns:a16="http://schemas.microsoft.com/office/drawing/2014/main" id="{6E5E988B-226F-2A4E-9718-67A8943C2522}"/>
              </a:ext>
            </a:extLst>
          </p:cNvPr>
          <p:cNvSpPr/>
          <p:nvPr/>
        </p:nvSpPr>
        <p:spPr>
          <a:xfrm>
            <a:off x="6851820" y="6311900"/>
            <a:ext cx="5340180" cy="369332"/>
          </a:xfrm>
          <a:prstGeom prst="rect">
            <a:avLst/>
          </a:prstGeom>
        </p:spPr>
        <p:txBody>
          <a:bodyPr wrap="none">
            <a:spAutoFit/>
          </a:bodyPr>
          <a:lstStyle/>
          <a:p>
            <a:r>
              <a:rPr lang="en-AT" dirty="0"/>
              <a:t>https://en.wikipedia.org/wiki/Support-vector_machine</a:t>
            </a:r>
          </a:p>
        </p:txBody>
      </p:sp>
      <p:sp>
        <p:nvSpPr>
          <p:cNvPr id="6" name="TextBox 5">
            <a:extLst>
              <a:ext uri="{FF2B5EF4-FFF2-40B4-BE49-F238E27FC236}">
                <a16:creationId xmlns:a16="http://schemas.microsoft.com/office/drawing/2014/main" id="{33339C6D-8DF2-C34B-9369-0F847528FC51}"/>
              </a:ext>
            </a:extLst>
          </p:cNvPr>
          <p:cNvSpPr txBox="1"/>
          <p:nvPr/>
        </p:nvSpPr>
        <p:spPr>
          <a:xfrm>
            <a:off x="2399969" y="3109448"/>
            <a:ext cx="1365567" cy="1200329"/>
          </a:xfrm>
          <a:prstGeom prst="rect">
            <a:avLst/>
          </a:prstGeom>
          <a:noFill/>
        </p:spPr>
        <p:txBody>
          <a:bodyPr wrap="none" rtlCol="0">
            <a:spAutoFit/>
          </a:bodyPr>
          <a:lstStyle/>
          <a:p>
            <a:r>
              <a:rPr lang="en-AT" dirty="0"/>
              <a:t>Electrode 2</a:t>
            </a:r>
          </a:p>
          <a:p>
            <a:r>
              <a:rPr lang="en-AT" dirty="0"/>
              <a:t>Voxel 2</a:t>
            </a:r>
          </a:p>
          <a:p>
            <a:r>
              <a:rPr lang="en-AT" dirty="0"/>
              <a:t>Time point 2</a:t>
            </a:r>
          </a:p>
          <a:p>
            <a:r>
              <a:rPr lang="en-AT" dirty="0"/>
              <a:t>Neuron 2</a:t>
            </a:r>
          </a:p>
        </p:txBody>
      </p:sp>
      <p:sp>
        <p:nvSpPr>
          <p:cNvPr id="7" name="TextBox 6">
            <a:extLst>
              <a:ext uri="{FF2B5EF4-FFF2-40B4-BE49-F238E27FC236}">
                <a16:creationId xmlns:a16="http://schemas.microsoft.com/office/drawing/2014/main" id="{61C0E754-178C-B548-BD4A-3D33B3A53EBD}"/>
              </a:ext>
            </a:extLst>
          </p:cNvPr>
          <p:cNvSpPr txBox="1"/>
          <p:nvPr/>
        </p:nvSpPr>
        <p:spPr>
          <a:xfrm>
            <a:off x="5413216" y="5236439"/>
            <a:ext cx="1365567" cy="1200329"/>
          </a:xfrm>
          <a:prstGeom prst="rect">
            <a:avLst/>
          </a:prstGeom>
          <a:noFill/>
        </p:spPr>
        <p:txBody>
          <a:bodyPr wrap="none" rtlCol="0">
            <a:spAutoFit/>
          </a:bodyPr>
          <a:lstStyle/>
          <a:p>
            <a:r>
              <a:rPr lang="en-AT" dirty="0"/>
              <a:t>Electrode 1</a:t>
            </a:r>
          </a:p>
          <a:p>
            <a:r>
              <a:rPr lang="en-AT" dirty="0"/>
              <a:t>Voxel 1</a:t>
            </a:r>
          </a:p>
          <a:p>
            <a:r>
              <a:rPr lang="en-AT" dirty="0"/>
              <a:t>Time point 1</a:t>
            </a:r>
          </a:p>
          <a:p>
            <a:r>
              <a:rPr lang="en-AT" dirty="0"/>
              <a:t>Neuron 1</a:t>
            </a:r>
          </a:p>
        </p:txBody>
      </p:sp>
    </p:spTree>
    <p:extLst>
      <p:ext uri="{BB962C8B-B14F-4D97-AF65-F5344CB8AC3E}">
        <p14:creationId xmlns:p14="http://schemas.microsoft.com/office/powerpoint/2010/main" val="2192954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extShape 1"/>
          <p:cNvSpPr txBox="1"/>
          <p:nvPr/>
        </p:nvSpPr>
        <p:spPr>
          <a:xfrm>
            <a:off x="609755" y="273422"/>
            <a:ext cx="10971300" cy="1144631"/>
          </a:xfrm>
          <a:prstGeom prst="rect">
            <a:avLst/>
          </a:prstGeom>
          <a:noFill/>
          <a:ln>
            <a:noFill/>
          </a:ln>
        </p:spPr>
        <p:txBody>
          <a:bodyPr lIns="0" tIns="0" rIns="0" bIns="0" anchor="ctr">
            <a:noAutofit/>
          </a:bodyPr>
          <a:lstStyle/>
          <a:p>
            <a:pPr algn="ctr"/>
            <a:r>
              <a:rPr lang="en-US" sz="5321" spc="-1">
                <a:latin typeface="Arial"/>
              </a:rPr>
              <a:t>Simplified example</a:t>
            </a:r>
          </a:p>
        </p:txBody>
      </p:sp>
      <p:sp>
        <p:nvSpPr>
          <p:cNvPr id="53" name="TextShape 2"/>
          <p:cNvSpPr txBox="1"/>
          <p:nvPr/>
        </p:nvSpPr>
        <p:spPr>
          <a:xfrm>
            <a:off x="609755" y="1604399"/>
            <a:ext cx="5353946" cy="3976819"/>
          </a:xfrm>
          <a:prstGeom prst="rect">
            <a:avLst/>
          </a:prstGeom>
          <a:noFill/>
          <a:ln>
            <a:noFill/>
          </a:ln>
        </p:spPr>
        <p:txBody>
          <a:bodyPr lIns="0" tIns="0" rIns="0" bIns="0">
            <a:normAutofit/>
          </a:bodyPr>
          <a:lstStyle/>
          <a:p>
            <a:pPr marL="522461" indent="-391846">
              <a:spcBef>
                <a:spcPts val="1714"/>
              </a:spcBef>
              <a:buClr>
                <a:srgbClr val="000000"/>
              </a:buClr>
              <a:buSzPct val="45000"/>
              <a:buFont typeface="Wingdings" charset="2"/>
              <a:buChar char=""/>
            </a:pPr>
            <a:r>
              <a:rPr lang="en-US" sz="1572" spc="-1">
                <a:latin typeface="Arial"/>
              </a:rPr>
              <a:t>After multiple trials, a classifier learns the differences in neural activity between the face and the vase trials:</a:t>
            </a:r>
          </a:p>
        </p:txBody>
      </p:sp>
      <p:sp>
        <p:nvSpPr>
          <p:cNvPr id="54" name="TextShape 3"/>
          <p:cNvSpPr txBox="1"/>
          <p:nvPr/>
        </p:nvSpPr>
        <p:spPr>
          <a:xfrm>
            <a:off x="6231898" y="1604399"/>
            <a:ext cx="5353946" cy="3976819"/>
          </a:xfrm>
          <a:prstGeom prst="rect">
            <a:avLst/>
          </a:prstGeom>
          <a:noFill/>
          <a:ln>
            <a:noFill/>
          </a:ln>
        </p:spPr>
        <p:txBody>
          <a:bodyPr lIns="0" tIns="0" rIns="0" bIns="0">
            <a:normAutofit/>
          </a:bodyPr>
          <a:lstStyle/>
          <a:p>
            <a:pPr marL="522461" indent="-391846">
              <a:spcBef>
                <a:spcPts val="1714"/>
              </a:spcBef>
              <a:buClr>
                <a:srgbClr val="000000"/>
              </a:buClr>
              <a:buSzPct val="45000"/>
              <a:buFont typeface="Wingdings" charset="2"/>
              <a:buChar char=""/>
            </a:pPr>
            <a:r>
              <a:rPr lang="en-US" sz="1572" spc="-1">
                <a:latin typeface="Arial"/>
              </a:rPr>
              <a:t>Every time a new trial (the one it did not learn from) is presented, a classifier makes a binary decision about the trial type based on what it previously learned:</a:t>
            </a:r>
          </a:p>
        </p:txBody>
      </p:sp>
      <p:pic>
        <p:nvPicPr>
          <p:cNvPr id="55" name="Picture 54"/>
          <p:cNvPicPr/>
          <p:nvPr/>
        </p:nvPicPr>
        <p:blipFill>
          <a:blip r:embed="rId2"/>
          <a:stretch/>
        </p:blipFill>
        <p:spPr>
          <a:xfrm>
            <a:off x="331979" y="2322351"/>
            <a:ext cx="6065802" cy="2798228"/>
          </a:xfrm>
          <a:prstGeom prst="rect">
            <a:avLst/>
          </a:prstGeom>
          <a:ln>
            <a:noFill/>
          </a:ln>
        </p:spPr>
      </p:pic>
      <p:pic>
        <p:nvPicPr>
          <p:cNvPr id="56" name="Picture 55"/>
          <p:cNvPicPr/>
          <p:nvPr/>
        </p:nvPicPr>
        <p:blipFill>
          <a:blip r:embed="rId3"/>
          <a:stretch/>
        </p:blipFill>
        <p:spPr>
          <a:xfrm>
            <a:off x="7188443" y="2322351"/>
            <a:ext cx="3798310" cy="2875291"/>
          </a:xfrm>
          <a:prstGeom prst="rect">
            <a:avLst/>
          </a:prstGeom>
          <a:ln>
            <a:noFill/>
          </a:ln>
        </p:spPr>
      </p:pic>
      <p:sp>
        <p:nvSpPr>
          <p:cNvPr id="57" name="TextShape 4"/>
          <p:cNvSpPr txBox="1"/>
          <p:nvPr/>
        </p:nvSpPr>
        <p:spPr>
          <a:xfrm>
            <a:off x="6964654" y="5297345"/>
            <a:ext cx="4979078" cy="1669707"/>
          </a:xfrm>
          <a:prstGeom prst="rect">
            <a:avLst/>
          </a:prstGeom>
          <a:noFill/>
          <a:ln>
            <a:noFill/>
          </a:ln>
        </p:spPr>
        <p:txBody>
          <a:bodyPr lIns="108847" tIns="54423" rIns="108847" bIns="54423">
            <a:noAutofit/>
          </a:bodyPr>
          <a:lstStyle/>
          <a:p>
            <a:r>
              <a:rPr lang="en-US" sz="1572" spc="-1">
                <a:latin typeface="Arial"/>
              </a:rPr>
              <a:t>The classifier categorizes this as a face trial, and the researcher compares it against ground truth (actual subject’s response). If this procedure is repeated many times, you can determine classifier accuracy and compare it with chance level (50%) in our case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272</Words>
  <Application>Microsoft Office PowerPoint</Application>
  <PresentationFormat>Widescreen</PresentationFormat>
  <Paragraphs>50</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Wingdings</vt:lpstr>
      <vt:lpstr>Office Theme</vt:lpstr>
      <vt:lpstr>MVPA</vt:lpstr>
      <vt:lpstr>A widely used method in neuroscience</vt:lpstr>
      <vt:lpstr>First MVPA paper</vt:lpstr>
      <vt:lpstr>First MVPA paper</vt:lpstr>
      <vt:lpstr>First SVM paper(s): year 2005</vt:lpstr>
      <vt:lpstr>Main principle: 2D</vt:lpstr>
      <vt:lpstr>Main principle</vt:lpstr>
      <vt:lpstr>Main principle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MVPA</dc:title>
  <dc:creator>Zaretskaya, Natalia (natalia.zaretskaya@uni-graz.at)</dc:creator>
  <cp:lastModifiedBy>Zaretskaya, Natalia (natalia.zaretskaya@uni-graz.at)</cp:lastModifiedBy>
  <cp:revision>8</cp:revision>
  <dcterms:created xsi:type="dcterms:W3CDTF">2021-05-03T12:29:59Z</dcterms:created>
  <dcterms:modified xsi:type="dcterms:W3CDTF">2021-12-15T08:29:24Z</dcterms:modified>
</cp:coreProperties>
</file>

<file path=docProps/thumbnail.jpeg>
</file>